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63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ainting of a beach with palm trees&#10;&#10;Description automatically generated">
            <a:extLst>
              <a:ext uri="{FF2B5EF4-FFF2-40B4-BE49-F238E27FC236}">
                <a16:creationId xmlns:a16="http://schemas.microsoft.com/office/drawing/2014/main" id="{E5D7FC82-8770-377F-EC7E-FF44BAEAA8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260" r="66473"/>
          <a:stretch/>
        </p:blipFill>
        <p:spPr>
          <a:xfrm>
            <a:off x="-57281" y="0"/>
            <a:ext cx="4106767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4466FD-344E-DE08-6691-A241713FA29C}"/>
              </a:ext>
            </a:extLst>
          </p:cNvPr>
          <p:cNvSpPr txBox="1"/>
          <p:nvPr userDrawn="1"/>
        </p:nvSpPr>
        <p:spPr>
          <a:xfrm>
            <a:off x="297931" y="1230588"/>
            <a:ext cx="33963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2400" b="1" dirty="0">
                <a:solidFill>
                  <a:schemeClr val="bg1"/>
                </a:solidFill>
              </a:rPr>
              <a:t>9th REGIONAL MEETING OF HEADS OF AGRICULTURE AND FORESTRY SERVICES (HOAFS)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8DC9F1-771B-ADA1-A560-25AD70D9CB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25" y="223556"/>
            <a:ext cx="2142458" cy="869995"/>
          </a:xfrm>
          <a:prstGeom prst="rect">
            <a:avLst/>
          </a:prstGeom>
        </p:spPr>
      </p:pic>
      <p:pic>
        <p:nvPicPr>
          <p:cNvPr id="15" name="Picture 14" descr="A blue and black logo&#10;&#10;Description automatically generated">
            <a:extLst>
              <a:ext uri="{FF2B5EF4-FFF2-40B4-BE49-F238E27FC236}">
                <a16:creationId xmlns:a16="http://schemas.microsoft.com/office/drawing/2014/main" id="{6F5667BD-B7F3-ED20-B01D-1B4081387F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665" y="5634954"/>
            <a:ext cx="2099837" cy="776083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758A669-7692-CFF6-E887-192875EAF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204" y="365125"/>
            <a:ext cx="7159996" cy="276996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BE6AE5D-A6F7-DF7E-CAB9-69C1170D4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9204" y="3429000"/>
            <a:ext cx="715999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18" descr="A coat of arms with flags and crown&#10;&#10;Description automatically generated">
            <a:extLst>
              <a:ext uri="{FF2B5EF4-FFF2-40B4-BE49-F238E27FC236}">
                <a16:creationId xmlns:a16="http://schemas.microsoft.com/office/drawing/2014/main" id="{719C076A-51B1-39F7-E76E-5193B587BF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8" y="5534024"/>
            <a:ext cx="842195" cy="109131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C983966-823C-C54C-C17A-F6B2DA94DD67}"/>
              </a:ext>
            </a:extLst>
          </p:cNvPr>
          <p:cNvSpPr txBox="1"/>
          <p:nvPr userDrawn="1"/>
        </p:nvSpPr>
        <p:spPr>
          <a:xfrm>
            <a:off x="297931" y="3429000"/>
            <a:ext cx="33963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800" b="0" i="1" dirty="0">
                <a:solidFill>
                  <a:schemeClr val="bg1"/>
                </a:solidFill>
              </a:rPr>
              <a:t>‘Bio-Diversification via Green and Low-Carbon Agriculture </a:t>
            </a:r>
          </a:p>
          <a:p>
            <a:pPr algn="ctr"/>
            <a:r>
              <a:rPr lang="en-AU" sz="1800" b="0" i="1" dirty="0">
                <a:solidFill>
                  <a:schemeClr val="bg1"/>
                </a:solidFill>
              </a:rPr>
              <a:t>&amp; Forestry’</a:t>
            </a:r>
          </a:p>
        </p:txBody>
      </p:sp>
    </p:spTree>
    <p:extLst>
      <p:ext uri="{BB962C8B-B14F-4D97-AF65-F5344CB8AC3E}">
        <p14:creationId xmlns:p14="http://schemas.microsoft.com/office/powerpoint/2010/main" val="1674724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09B5F7F-307A-A2BF-E5B9-FA170EA03E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0" y="0"/>
            <a:ext cx="12199700" cy="6858000"/>
          </a:xfrm>
          <a:prstGeom prst="rect">
            <a:avLst/>
          </a:prstGeom>
          <a:effectLst>
            <a:outerShdw dist="50800" dir="5400000" sx="115000" sy="115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858974-4A76-189D-318D-48A3F9232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2E98F-5ACC-DCCB-6D45-726482049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63F49-A1F4-CC91-45DA-522909C3B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CF77-03E0-4287-8F68-855447850AFC}" type="datetimeFigureOut">
              <a:rPr lang="en-AU" smtClean="0"/>
              <a:t>29/04/2024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EDF9E-CEBA-8DD4-8425-278B9AB41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4D80E-2015-A4C7-4052-716CDA901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7742-8988-4F72-8C9A-4610CA6FAE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763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ndscape with palm trees and a body of water&#10;&#10;Description automatically generated">
            <a:extLst>
              <a:ext uri="{FF2B5EF4-FFF2-40B4-BE49-F238E27FC236}">
                <a16:creationId xmlns:a16="http://schemas.microsoft.com/office/drawing/2014/main" id="{A5F5EB8A-23B4-D486-1AC7-6F4570A94A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1" r="54594"/>
          <a:stretch/>
        </p:blipFill>
        <p:spPr>
          <a:xfrm>
            <a:off x="0" y="0"/>
            <a:ext cx="4049486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9EFBA0C-3E83-958A-AEA9-A8D64423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629" y="765175"/>
            <a:ext cx="7159996" cy="276996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F8B70D3-1F9A-CD89-9734-74E162F5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0629" y="3829050"/>
            <a:ext cx="715999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227A6C-88F8-144A-0929-401E797C672B}"/>
              </a:ext>
            </a:extLst>
          </p:cNvPr>
          <p:cNvSpPr txBox="1"/>
          <p:nvPr userDrawn="1"/>
        </p:nvSpPr>
        <p:spPr>
          <a:xfrm>
            <a:off x="193156" y="5945463"/>
            <a:ext cx="33963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1400" b="1" dirty="0">
                <a:solidFill>
                  <a:schemeClr val="bg1"/>
                </a:solidFill>
              </a:rPr>
              <a:t>9th REGIONAL MEETING OF HEADS OF AGRICULTURE AND FORESTRY SERVICES (HOAFS)</a:t>
            </a:r>
          </a:p>
        </p:txBody>
      </p:sp>
    </p:spTree>
    <p:extLst>
      <p:ext uri="{BB962C8B-B14F-4D97-AF65-F5344CB8AC3E}">
        <p14:creationId xmlns:p14="http://schemas.microsoft.com/office/powerpoint/2010/main" val="371626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ndscape with palm trees and a body of water&#10;&#10;Description automatically generated">
            <a:extLst>
              <a:ext uri="{FF2B5EF4-FFF2-40B4-BE49-F238E27FC236}">
                <a16:creationId xmlns:a16="http://schemas.microsoft.com/office/drawing/2014/main" id="{A5F5EB8A-23B4-D486-1AC7-6F4570A94A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1" r="54594"/>
          <a:stretch/>
        </p:blipFill>
        <p:spPr>
          <a:xfrm>
            <a:off x="0" y="0"/>
            <a:ext cx="4049486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9EFBA0C-3E83-958A-AEA9-A8D64423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629" y="765175"/>
            <a:ext cx="7159996" cy="276996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F8B70D3-1F9A-CD89-9734-74E162F5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0629" y="3829050"/>
            <a:ext cx="715999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227A6C-88F8-144A-0929-401E797C672B}"/>
              </a:ext>
            </a:extLst>
          </p:cNvPr>
          <p:cNvSpPr txBox="1"/>
          <p:nvPr userDrawn="1"/>
        </p:nvSpPr>
        <p:spPr>
          <a:xfrm>
            <a:off x="193156" y="5945463"/>
            <a:ext cx="33963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1400" b="1" dirty="0">
                <a:solidFill>
                  <a:schemeClr val="bg1"/>
                </a:solidFill>
              </a:rPr>
              <a:t>9th REGIONAL MEETING OF HEADS OF AGRICULTURE AND FORESTRY SERVICES (HOAFS)</a:t>
            </a:r>
          </a:p>
        </p:txBody>
      </p:sp>
    </p:spTree>
    <p:extLst>
      <p:ext uri="{BB962C8B-B14F-4D97-AF65-F5344CB8AC3E}">
        <p14:creationId xmlns:p14="http://schemas.microsoft.com/office/powerpoint/2010/main" val="101913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B4208-D957-5744-16A7-A42255E4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11B46-9B52-5E98-93F3-F4571227B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8" name="Picture 7" descr="A landscape with palm trees and a body of water&#10;&#10;Description automatically generated">
            <a:extLst>
              <a:ext uri="{FF2B5EF4-FFF2-40B4-BE49-F238E27FC236}">
                <a16:creationId xmlns:a16="http://schemas.microsoft.com/office/drawing/2014/main" id="{F82D158C-8897-FA71-F769-C3D7739B63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6" t="19" r="66904" b="-22"/>
          <a:stretch/>
        </p:blipFill>
        <p:spPr>
          <a:xfrm>
            <a:off x="0" y="0"/>
            <a:ext cx="914399" cy="685799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317C13-CE09-6C04-BC6A-FE23BF689556}"/>
              </a:ext>
            </a:extLst>
          </p:cNvPr>
          <p:cNvCxnSpPr/>
          <p:nvPr userDrawn="1"/>
        </p:nvCxnSpPr>
        <p:spPr>
          <a:xfrm>
            <a:off x="1019175" y="1485900"/>
            <a:ext cx="10877550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22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andscape with palm trees and a body of water&#10;&#10;Description automatically generated">
            <a:extLst>
              <a:ext uri="{FF2B5EF4-FFF2-40B4-BE49-F238E27FC236}">
                <a16:creationId xmlns:a16="http://schemas.microsoft.com/office/drawing/2014/main" id="{7384AAF9-A58C-94ED-9620-FC86581AD5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6" y="0"/>
            <a:ext cx="12173723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B3E9D0E-00A6-A05D-1854-A0B4DB1BFCD8}"/>
              </a:ext>
            </a:extLst>
          </p:cNvPr>
          <p:cNvSpPr/>
          <p:nvPr userDrawn="1"/>
        </p:nvSpPr>
        <p:spPr>
          <a:xfrm>
            <a:off x="159657" y="151039"/>
            <a:ext cx="11872686" cy="6570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96CDF9-1F84-C58D-F7C5-E14031BDC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F5133-AB86-E89E-627B-67349FBDA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7607D-64D1-B9B7-9732-27BD52B8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889C-A206-4D3E-BAC7-18CE6A2BB074}" type="datetimeFigureOut">
              <a:rPr lang="en-AU" smtClean="0"/>
              <a:t>29/04/2024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F90B2-48CD-EACD-7D40-E52D0E363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CFC65-1814-0108-0EC2-128C557F3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AAF4-A0C9-43C3-AF3E-5F640DB250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784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landscape with palm trees and a body of water&#10;&#10;Description automatically generated">
            <a:extLst>
              <a:ext uri="{FF2B5EF4-FFF2-40B4-BE49-F238E27FC236}">
                <a16:creationId xmlns:a16="http://schemas.microsoft.com/office/drawing/2014/main" id="{8F97CC40-304E-D8F4-D24F-FCF1567FF5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t="52431" r="-1376" b="40254"/>
          <a:stretch/>
        </p:blipFill>
        <p:spPr>
          <a:xfrm>
            <a:off x="0" y="6356350"/>
            <a:ext cx="12363450" cy="5016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58C295-CE2B-EF21-2262-E41D65FAABD9}"/>
              </a:ext>
            </a:extLst>
          </p:cNvPr>
          <p:cNvSpPr txBox="1"/>
          <p:nvPr userDrawn="1"/>
        </p:nvSpPr>
        <p:spPr>
          <a:xfrm>
            <a:off x="220888" y="6453285"/>
            <a:ext cx="89988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1400" b="0" dirty="0">
                <a:solidFill>
                  <a:schemeClr val="bg1"/>
                </a:solidFill>
              </a:rPr>
              <a:t>9th REGIONAL MEETING OF HEADS OF AGRICULTURE AND FORESTRY SERVICES (HOAFS)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25999D-B18C-0689-1E2E-8A32226D4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C381D-C514-6C89-C820-302401268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CCED9A-D4A3-6566-5D9D-EB547F4DC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DACF82-0E76-E531-D116-9872B9A302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FCE123-AD0B-0C69-5567-E397F9515B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900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andscape with palm trees and a body of water&#10;&#10;Description automatically generated">
            <a:extLst>
              <a:ext uri="{FF2B5EF4-FFF2-40B4-BE49-F238E27FC236}">
                <a16:creationId xmlns:a16="http://schemas.microsoft.com/office/drawing/2014/main" id="{7E1FAD1B-E905-2D61-EB67-C1513137A7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7" y="0"/>
            <a:ext cx="12155446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9275FD-3084-93A8-1C03-DAFD6AB86D89}"/>
              </a:ext>
            </a:extLst>
          </p:cNvPr>
          <p:cNvSpPr/>
          <p:nvPr userDrawn="1"/>
        </p:nvSpPr>
        <p:spPr>
          <a:xfrm>
            <a:off x="159657" y="151039"/>
            <a:ext cx="11872686" cy="6570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89BE0-B78B-C88D-469D-1BD161C02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63539-F5A4-FB0E-C14A-E591D95DF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B5A6C-2347-488A-3AAF-09E7A1F52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5A611-9DB0-13CB-00D3-7D9EDDFFC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889C-A206-4D3E-BAC7-18CE6A2BB074}" type="datetimeFigureOut">
              <a:rPr lang="en-AU" smtClean="0"/>
              <a:t>29/04/2024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F7AAE9-B747-46FD-AFAA-A8F55821F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5F9B8-0C03-CDEE-ADBE-53B7CEE0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AAF4-A0C9-43C3-AF3E-5F640DB250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621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ndscape with palm trees and a body of water&#10;&#10;Description automatically generated">
            <a:extLst>
              <a:ext uri="{FF2B5EF4-FFF2-40B4-BE49-F238E27FC236}">
                <a16:creationId xmlns:a16="http://schemas.microsoft.com/office/drawing/2014/main" id="{CDF78EC5-C676-3D8E-6E08-C3E75F2088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" t="18682" b="28679"/>
          <a:stretch/>
        </p:blipFill>
        <p:spPr>
          <a:xfrm>
            <a:off x="0" y="0"/>
            <a:ext cx="12191999" cy="36099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E4D136-2956-003D-25F9-93C592205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2255"/>
            <a:ext cx="10515600" cy="10955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425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ndscape with trees and mountains&#10;&#10;Description automatically generated with medium confidence">
            <a:extLst>
              <a:ext uri="{FF2B5EF4-FFF2-40B4-BE49-F238E27FC236}">
                <a16:creationId xmlns:a16="http://schemas.microsoft.com/office/drawing/2014/main" id="{DDA66806-EE01-459E-325C-0C5F5B46F7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3375260"/>
            <a:ext cx="6172973" cy="348273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1C2DE59-661F-92CD-2E10-B852DE9EB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7F891A-6744-1FA1-B033-3FF9927C64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35163FF-8AB9-87C8-6846-4345E3E5F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284205-2692-E9F1-C89D-8BD84309FF30}"/>
              </a:ext>
            </a:extLst>
          </p:cNvPr>
          <p:cNvCxnSpPr/>
          <p:nvPr userDrawn="1"/>
        </p:nvCxnSpPr>
        <p:spPr>
          <a:xfrm>
            <a:off x="1019175" y="1485900"/>
            <a:ext cx="10877550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413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A01099-5958-5CD2-D1DC-C4F602CE9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0F8EB-7799-4150-3719-EEADD6BF4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3626E-F57A-7F2B-62DC-B535173F9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E889C-A206-4D3E-BAC7-18CE6A2BB074}" type="datetimeFigureOut">
              <a:rPr lang="en-AU" smtClean="0"/>
              <a:t>29/04/2024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DD408-305D-E476-71C9-0AF0918CD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4AE93-CA90-8457-3A7A-1631D9015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BAAF4-A0C9-43C3-AF3E-5F640DB250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969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72" r:id="rId3"/>
    <p:sldLayoutId id="2147483650" r:id="rId4"/>
    <p:sldLayoutId id="2147483651" r:id="rId5"/>
    <p:sldLayoutId id="2147483653" r:id="rId6"/>
    <p:sldLayoutId id="2147483652" r:id="rId7"/>
    <p:sldLayoutId id="2147483654" r:id="rId8"/>
    <p:sldLayoutId id="2147483673" r:id="rId9"/>
    <p:sldLayoutId id="214748366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574E6F-B86D-E6CE-61E0-6A560308B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58D5D1-6083-8EED-45A9-26013D5196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4200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7FFDCD-A4E6-AB5B-E64B-EABF3E2A4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45BCB7-F1A9-307B-EA96-5F3479460C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3D060A-9387-046A-13BA-0C85ED931D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56BF2E-748E-E718-B07D-F912412FB2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8CEEAD2-5727-C68D-92AE-1477B117200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147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7FFDCD-A4E6-AB5B-E64B-EABF3E2A4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45BCB7-F1A9-307B-EA96-5F3479460C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3D060A-9387-046A-13BA-0C85ED931D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56BF2E-748E-E718-B07D-F912412FB2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8CEEAD2-5727-C68D-92AE-1477B117200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7662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3E36EF-E1A9-7C13-2AE4-06B77C17C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980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943DD34E45EE40873768B337335BEC" ma:contentTypeVersion="18" ma:contentTypeDescription="Create a new document." ma:contentTypeScope="" ma:versionID="eefb588532fe075868921213ed7f83e9">
  <xsd:schema xmlns:xsd="http://www.w3.org/2001/XMLSchema" xmlns:xs="http://www.w3.org/2001/XMLSchema" xmlns:p="http://schemas.microsoft.com/office/2006/metadata/properties" xmlns:ns3="17bee977-58f9-46b8-9e9d-a8e46dedf294" xmlns:ns4="a91d0e4a-3d7c-426e-b88f-78bd01faacf0" targetNamespace="http://schemas.microsoft.com/office/2006/metadata/properties" ma:root="true" ma:fieldsID="37013fbc74fc73954e7299cc9412a7c8" ns3:_="" ns4:_="">
    <xsd:import namespace="17bee977-58f9-46b8-9e9d-a8e46dedf294"/>
    <xsd:import namespace="a91d0e4a-3d7c-426e-b88f-78bd01faac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bee977-58f9-46b8-9e9d-a8e46dedf2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d0e4a-3d7c-426e-b88f-78bd01faacf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7bee977-58f9-46b8-9e9d-a8e46dedf294" xsi:nil="true"/>
  </documentManagement>
</p:properties>
</file>

<file path=customXml/itemProps1.xml><?xml version="1.0" encoding="utf-8"?>
<ds:datastoreItem xmlns:ds="http://schemas.openxmlformats.org/officeDocument/2006/customXml" ds:itemID="{9227CA97-5032-4C49-8EB7-5802FD67BC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bee977-58f9-46b8-9e9d-a8e46dedf294"/>
    <ds:schemaRef ds:uri="a91d0e4a-3d7c-426e-b88f-78bd01faac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A03F92-7493-4115-A5ED-5A5DFC911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E0ABDE-BD43-46F2-ADC1-99E2FD689EC5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a91d0e4a-3d7c-426e-b88f-78bd01faacf0"/>
    <ds:schemaRef ds:uri="http://schemas.openxmlformats.org/package/2006/metadata/core-properties"/>
    <ds:schemaRef ds:uri="http://www.w3.org/XML/1998/namespace"/>
    <ds:schemaRef ds:uri="17bee977-58f9-46b8-9e9d-a8e46dedf294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Simione Tukidia</dc:creator>
  <cp:lastModifiedBy>Florence Rahiria</cp:lastModifiedBy>
  <cp:revision>12</cp:revision>
  <dcterms:created xsi:type="dcterms:W3CDTF">2024-04-24T22:05:38Z</dcterms:created>
  <dcterms:modified xsi:type="dcterms:W3CDTF">2024-04-29T02:04:10Z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0x01010033943DD34E45EE40873768B337335BEC</vt:lpwstr>
  </property>
</Properties>
</file>